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7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374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520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578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248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74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093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427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96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816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467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21281-5B1A-4227-BC50-76A6EC608B30}" type="datetimeFigureOut">
              <a:rPr lang="es-MX" smtClean="0"/>
              <a:t>18/02/2024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9D90-42A0-4EFE-91D4-F83189A8B42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00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65" t="27006" r="10329" b="20004"/>
          <a:stretch/>
        </p:blipFill>
        <p:spPr>
          <a:xfrm>
            <a:off x="-15499" y="6066430"/>
            <a:ext cx="3995457" cy="170597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1" t="27006" r="10329" b="20004"/>
          <a:stretch/>
        </p:blipFill>
        <p:spPr>
          <a:xfrm>
            <a:off x="1036767" y="6066430"/>
            <a:ext cx="4217158" cy="170597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1" t="27006" r="10329" b="20004"/>
          <a:stretch/>
        </p:blipFill>
        <p:spPr>
          <a:xfrm>
            <a:off x="3880385" y="6066430"/>
            <a:ext cx="4217158" cy="1705970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1" t="27006" r="10329" b="20004"/>
          <a:stretch/>
        </p:blipFill>
        <p:spPr>
          <a:xfrm>
            <a:off x="4943148" y="6066430"/>
            <a:ext cx="4217158" cy="170597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1" t="27006" r="15728" b="20004"/>
          <a:stretch/>
        </p:blipFill>
        <p:spPr>
          <a:xfrm>
            <a:off x="6177237" y="6066430"/>
            <a:ext cx="3927658" cy="1705970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839" y="108046"/>
            <a:ext cx="857409" cy="771180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69" t="-1" r="41127" b="61263"/>
          <a:stretch/>
        </p:blipFill>
        <p:spPr>
          <a:xfrm>
            <a:off x="3050276" y="4550"/>
            <a:ext cx="545331" cy="1328304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31" r="42703" b="59323"/>
          <a:stretch/>
        </p:blipFill>
        <p:spPr>
          <a:xfrm flipH="1">
            <a:off x="5930572" y="0"/>
            <a:ext cx="485725" cy="1394847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711" y="74031"/>
            <a:ext cx="4088128" cy="1552574"/>
          </a:xfrm>
          <a:prstGeom prst="rect">
            <a:avLst/>
          </a:prstGeom>
        </p:spPr>
      </p:pic>
      <p:sp>
        <p:nvSpPr>
          <p:cNvPr id="38" name="CuadroTexto 37"/>
          <p:cNvSpPr txBox="1"/>
          <p:nvPr/>
        </p:nvSpPr>
        <p:spPr>
          <a:xfrm>
            <a:off x="2734711" y="342486"/>
            <a:ext cx="4300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latin typeface="Holidays Homework" panose="02000500000000000000" pitchFamily="2" charset="0"/>
              </a:rPr>
              <a:t>MARZO</a:t>
            </a:r>
            <a:r>
              <a:rPr lang="es-MX" sz="2800" dirty="0" smtClean="0">
                <a:latin typeface="Holidays Homework" panose="02000500000000000000" pitchFamily="2" charset="0"/>
              </a:rPr>
              <a:t>”</a:t>
            </a:r>
            <a:endParaRPr lang="es-MX" sz="2800" dirty="0">
              <a:latin typeface="Holidays Homework" panose="02000500000000000000" pitchFamily="2" charset="0"/>
            </a:endParaRPr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9" y="-36609"/>
            <a:ext cx="2270583" cy="125426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73000" y="-133497"/>
            <a:ext cx="2270583" cy="125426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55" y="309040"/>
            <a:ext cx="809245" cy="695140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104" y="899498"/>
            <a:ext cx="629551" cy="509176"/>
          </a:xfrm>
          <a:prstGeom prst="rect">
            <a:avLst/>
          </a:prstGeom>
        </p:spPr>
      </p:pic>
      <p:graphicFrame>
        <p:nvGraphicFramePr>
          <p:cNvPr id="22" name="Tab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841113"/>
              </p:ext>
            </p:extLst>
          </p:nvPr>
        </p:nvGraphicFramePr>
        <p:xfrm>
          <a:off x="802277" y="1972254"/>
          <a:ext cx="8468472" cy="4007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4387"/>
                <a:gridCol w="1242021"/>
                <a:gridCol w="1191359"/>
                <a:gridCol w="1228206"/>
                <a:gridCol w="1191359"/>
                <a:gridCol w="1191359"/>
                <a:gridCol w="1209781"/>
              </a:tblGrid>
              <a:tr h="6601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i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i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i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i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MX" sz="1600" b="1" i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601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Mundial</a:t>
                      </a:r>
                      <a:r>
                        <a:rPr lang="es-MX" sz="11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la Eficiencia Energética</a:t>
                      </a:r>
                      <a:endParaRPr lang="es-MX" sz="11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Internacional de</a:t>
                      </a:r>
                      <a:r>
                        <a:rPr lang="es-MX" sz="11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Mujer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730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MX" sz="14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Mundial</a:t>
                      </a:r>
                      <a:r>
                        <a:rPr lang="es-MX" sz="11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los derechos del Consumidor</a:t>
                      </a:r>
                      <a:endParaRPr lang="es-MX" sz="11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s-MX" sz="14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7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Aniversario</a:t>
                      </a:r>
                      <a:r>
                        <a:rPr lang="es-MX" sz="1200" b="1" baseline="0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la Expropiación Petrolera</a:t>
                      </a:r>
                      <a:endParaRPr lang="es-MX" sz="12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Comienza</a:t>
                      </a:r>
                      <a:r>
                        <a:rPr lang="es-MX" sz="14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Primavera</a:t>
                      </a:r>
                      <a:endParaRPr lang="es-MX" sz="14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Mundial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Agua</a:t>
                      </a:r>
                      <a:endParaRPr lang="es-MX" sz="12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Meteorológico Mundial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 Mundial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la Tuberculosis</a:t>
                      </a:r>
                      <a:endParaRPr lang="es-MX" sz="12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426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50454"/>
              </p:ext>
            </p:extLst>
          </p:nvPr>
        </p:nvGraphicFramePr>
        <p:xfrm>
          <a:off x="708914" y="1384243"/>
          <a:ext cx="8468467" cy="799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1977"/>
                <a:gridCol w="1151977"/>
                <a:gridCol w="1421729"/>
                <a:gridCol w="1151977"/>
                <a:gridCol w="1151977"/>
                <a:gridCol w="1151977"/>
                <a:gridCol w="1286853"/>
              </a:tblGrid>
              <a:tr h="799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LUNES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MARTES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MIÉRCOLES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JUEVES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VIERNES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SÁBADO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DOMINGO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25" marR="6772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ángulo redondeado 23"/>
          <p:cNvSpPr/>
          <p:nvPr/>
        </p:nvSpPr>
        <p:spPr>
          <a:xfrm>
            <a:off x="6022489" y="6113798"/>
            <a:ext cx="393808" cy="393808"/>
          </a:xfrm>
          <a:prstGeom prst="roundRect">
            <a:avLst/>
          </a:prstGeom>
          <a:solidFill>
            <a:schemeClr val="tx1"/>
          </a:solidFill>
          <a:ln>
            <a:solidFill>
              <a:srgbClr val="C5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0300" tIns="45150" rIns="90300" bIns="451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777">
              <a:solidFill>
                <a:srgbClr val="FF6565"/>
              </a:solidFill>
            </a:endParaRPr>
          </a:p>
        </p:txBody>
      </p:sp>
      <p:sp>
        <p:nvSpPr>
          <p:cNvPr id="25" name="Cuadro de texto 11"/>
          <p:cNvSpPr txBox="1"/>
          <p:nvPr/>
        </p:nvSpPr>
        <p:spPr>
          <a:xfrm>
            <a:off x="5370039" y="6071224"/>
            <a:ext cx="3258886" cy="5902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0300" tIns="45150" rIns="90300" bIns="4515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MX" sz="1086" b="1" dirty="0" smtClean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Día Inhábil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uadro de texto 11"/>
          <p:cNvSpPr txBox="1"/>
          <p:nvPr/>
        </p:nvSpPr>
        <p:spPr>
          <a:xfrm>
            <a:off x="618950" y="6128616"/>
            <a:ext cx="3258886" cy="5902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0300" tIns="45150" rIns="90300" bIns="4515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ES" sz="1185" b="1" dirty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Aplicación del Proyecto: 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ES" sz="1185" b="1" dirty="0" smtClean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Granja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851437" y="6128521"/>
            <a:ext cx="393808" cy="393808"/>
          </a:xfrm>
          <a:prstGeom prst="roundRect">
            <a:avLst/>
          </a:prstGeom>
          <a:solidFill>
            <a:srgbClr val="FFFF00"/>
          </a:solidFill>
          <a:ln>
            <a:solidFill>
              <a:srgbClr val="C5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0300" tIns="45150" rIns="90300" bIns="451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777"/>
          </a:p>
        </p:txBody>
      </p:sp>
      <p:sp>
        <p:nvSpPr>
          <p:cNvPr id="34" name="Cuadro de texto 11"/>
          <p:cNvSpPr txBox="1"/>
          <p:nvPr/>
        </p:nvSpPr>
        <p:spPr>
          <a:xfrm>
            <a:off x="3124976" y="6100004"/>
            <a:ext cx="3258886" cy="5902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0300" tIns="45150" rIns="90300" bIns="4515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ES" sz="1185" b="1" dirty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Aplicación del Proyecto: 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ES" sz="1185" b="1" dirty="0" smtClean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El Agua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3316958" y="6086090"/>
            <a:ext cx="393808" cy="393808"/>
          </a:xfrm>
          <a:prstGeom prst="roundRect">
            <a:avLst/>
          </a:prstGeom>
          <a:solidFill>
            <a:srgbClr val="00B0F0"/>
          </a:solidFill>
          <a:ln>
            <a:solidFill>
              <a:srgbClr val="C5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0300" tIns="45150" rIns="90300" bIns="451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777">
              <a:solidFill>
                <a:srgbClr val="FF6565"/>
              </a:solidFill>
            </a:endParaRPr>
          </a:p>
        </p:txBody>
      </p:sp>
      <p:sp>
        <p:nvSpPr>
          <p:cNvPr id="37" name="Rectángulo redondeado 36"/>
          <p:cNvSpPr/>
          <p:nvPr/>
        </p:nvSpPr>
        <p:spPr>
          <a:xfrm>
            <a:off x="7691844" y="6082848"/>
            <a:ext cx="393808" cy="3938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rgbClr val="C5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0300" tIns="45150" rIns="90300" bIns="451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777">
              <a:solidFill>
                <a:srgbClr val="FF6565"/>
              </a:solidFill>
            </a:endParaRPr>
          </a:p>
        </p:txBody>
      </p:sp>
      <p:sp>
        <p:nvSpPr>
          <p:cNvPr id="39" name="Cuadro de texto 11"/>
          <p:cNvSpPr txBox="1"/>
          <p:nvPr/>
        </p:nvSpPr>
        <p:spPr>
          <a:xfrm>
            <a:off x="7431290" y="6082848"/>
            <a:ext cx="3258886" cy="5902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0300" tIns="45150" rIns="90300" bIns="4515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790"/>
              </a:spcAft>
            </a:pPr>
            <a:r>
              <a:rPr lang="es-MX" sz="1086" b="1" dirty="0" smtClean="0">
                <a:latin typeface="KG Miss Speechy IP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Comienzan las vacaciones</a:t>
            </a:r>
            <a:endParaRPr lang="es-MX" sz="1086" b="1" dirty="0">
              <a:latin typeface="KG Miss Speechy IP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815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95</Words>
  <Application>Microsoft Office PowerPoint</Application>
  <PresentationFormat>Personalizado</PresentationFormat>
  <Paragraphs>54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Holidays Homework</vt:lpstr>
      <vt:lpstr>KG Miss Speechy IPA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3</cp:revision>
  <dcterms:created xsi:type="dcterms:W3CDTF">2024-02-18T16:43:07Z</dcterms:created>
  <dcterms:modified xsi:type="dcterms:W3CDTF">2024-02-18T17:13:42Z</dcterms:modified>
</cp:coreProperties>
</file>