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0058400" cy="77724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8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54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82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8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6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27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0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3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78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67B9-32E1-4FC1-96B8-E10A660903B9}" type="datetimeFigureOut">
              <a:rPr lang="es-MX" smtClean="0"/>
              <a:t>01/10/2024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1749-455A-4099-8F65-A1166F52C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97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13729"/>
          <a:stretch/>
        </p:blipFill>
        <p:spPr>
          <a:xfrm>
            <a:off x="0" y="170481"/>
            <a:ext cx="10006882" cy="76329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"/>
          <a:stretch/>
        </p:blipFill>
        <p:spPr>
          <a:xfrm>
            <a:off x="1170906" y="2674748"/>
            <a:ext cx="3266136" cy="35781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>
          <a:xfrm>
            <a:off x="4718808" y="2208334"/>
            <a:ext cx="4683959" cy="420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7" y="3908572"/>
            <a:ext cx="2545454" cy="40265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80" y="5481419"/>
            <a:ext cx="1880117" cy="24537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0" y="5524500"/>
            <a:ext cx="2247900" cy="22479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679" y="4475943"/>
            <a:ext cx="2247900" cy="3238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00" y="5208398"/>
            <a:ext cx="2247900" cy="27146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79" y="5208398"/>
            <a:ext cx="2012769" cy="29679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065">
            <a:off x="6812547" y="5004902"/>
            <a:ext cx="2277792" cy="33971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7" y="5283983"/>
            <a:ext cx="2839331" cy="26898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64" y="5014460"/>
            <a:ext cx="2652494" cy="28548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3" y="5283983"/>
            <a:ext cx="2578096" cy="257809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65050" y="1233505"/>
            <a:ext cx="9024894" cy="50282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8000" dirty="0" smtClean="0">
                <a:latin typeface="KG Down Bad Crying At the Gym" pitchFamily="50" charset="0"/>
              </a:rPr>
              <a:t>Vamos a comer saludable</a:t>
            </a:r>
            <a:endParaRPr lang="es-MX" sz="8000" dirty="0">
              <a:latin typeface="KG Down Bad Crying At the Gym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98429" y="1641819"/>
            <a:ext cx="619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EVALUACION</a:t>
            </a:r>
            <a:endParaRPr lang="es-MX" sz="6000" b="1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64183" y="2447048"/>
            <a:ext cx="224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HelloLucy" panose="02000603000000000000" pitchFamily="2" charset="0"/>
                <a:ea typeface="HelloLucy" panose="02000603000000000000" pitchFamily="2" charset="0"/>
              </a:rPr>
              <a:t>Proyecto AS</a:t>
            </a:r>
            <a:endParaRPr lang="es-MX" sz="2400" dirty="0">
              <a:latin typeface="HelloLucy" panose="02000603000000000000" pitchFamily="2" charset="0"/>
              <a:ea typeface="HelloLucy" panose="02000603000000000000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32" y="2303950"/>
            <a:ext cx="798425" cy="6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24109"/>
              </p:ext>
            </p:extLst>
          </p:nvPr>
        </p:nvGraphicFramePr>
        <p:xfrm>
          <a:off x="491840" y="132523"/>
          <a:ext cx="9006919" cy="749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Comunicación de necesidades, emociones, gustos, ideas y saberes, a través de los diversos lenguajes, desde una perspectiva comunitaria.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Narración de historias mediante diversos lenguajes, en un ambiente donde niñas y niños participen y se apropien de la cultura, a través de diferentes textos.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II.- Escucha con atención, se interesa por lo que las otras personas expresan, e intercambia ideas esperando su turno para hablar.</a:t>
                      </a:r>
                      <a:endParaRPr lang="es-ES" sz="9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Evoca y narra fragmentos de diferentes textos literarios −leyendas, cuentos, fábulas, historias−, y relatos de la comunidad, que escucha en voz de otras personas que las narran o leen. Comparte las emociones que le provocan.</a:t>
                      </a:r>
                      <a:endParaRPr lang="es-MX" sz="10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ángulo redondeado 24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 rot="5400000">
            <a:off x="5985142" y="3603388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" y="304670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8039"/>
              </p:ext>
            </p:extLst>
          </p:nvPr>
        </p:nvGraphicFramePr>
        <p:xfrm>
          <a:off x="424438" y="470027"/>
          <a:ext cx="9062462" cy="660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46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Magnitudes de longitud, peso, </a:t>
                      </a:r>
                      <a:r>
                        <a:rPr lang="es-ES" sz="1200" b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capacidad y tiempo en situaciones cotidianas del hogar y del entorno sociocultural.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9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Organiza actividades y juegos con sus pares, estableciendo una secuencia en su duración al llevarlas a cabo.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5974505" y="3585052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7" y="470026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24959"/>
              </p:ext>
            </p:extLst>
          </p:nvPr>
        </p:nvGraphicFramePr>
        <p:xfrm>
          <a:off x="424438" y="470027"/>
          <a:ext cx="9062462" cy="660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46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Transformación responsable del entorno al satisfacer necesidades básicas de alimentación, vestido y vivienda.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9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Asocia los alimentos que consume con los animales o plantas de los que provienen, y se da cuenta de que el agua dulce que bebe también proviene de la naturaleza.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 rot="5400000">
            <a:off x="5968642" y="3593816"/>
            <a:ext cx="77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Ética, Naturaleza y Sociedades</a:t>
            </a:r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" y="470026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5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33849"/>
              </p:ext>
            </p:extLst>
          </p:nvPr>
        </p:nvGraphicFramePr>
        <p:xfrm>
          <a:off x="460843" y="351769"/>
          <a:ext cx="9006919" cy="7286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Consumo de alimentos y bebidas que benefician la salud, de acuerdo con los contextos socioculturales.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Expresa gustos y preferencias de bebidas y alimentos que hay en su comunidad, al explorar aromas, colores, texturas y sabores, guardando medidas de seguridad e higiene.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Reconoce, en las costumbres familiares, la preparación y consumo de alimentos y bebidas, e identifica los que son saludables y los que ponen en riesgo la salud.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" y="304670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87723"/>
              </p:ext>
            </p:extLst>
          </p:nvPr>
        </p:nvGraphicFramePr>
        <p:xfrm>
          <a:off x="460843" y="229849"/>
          <a:ext cx="9006919" cy="7362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Consumo de alimentos y bebidas que benefician la salud, de acuerdo con los contextos socioculturales.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I.- Practica hábitos de higiene y limpieza en el consumo y preparación de alimentos y bebidas.</a:t>
                      </a:r>
                      <a:endParaRPr lang="es-MX" sz="11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II.- Distingue alimentos y bebidas que son saludables, así como los que ponen en riesgo la salud, y reconoce que existen opciones alimentarias sanas que contribuyen a una mejor calidad de vida para todas las personas.</a:t>
                      </a:r>
                      <a:endParaRPr lang="es-MX" sz="11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" y="304670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5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0" y="0"/>
            <a:ext cx="5372100" cy="77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0b/f9/51/0bf951bd1baf01a775ce92ff5472f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13343" b="19209"/>
          <a:stretch/>
        </p:blipFill>
        <p:spPr bwMode="auto">
          <a:xfrm>
            <a:off x="5372099" y="1"/>
            <a:ext cx="4655304" cy="77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9562454" y="-8762"/>
            <a:ext cx="495946" cy="7772401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060178" y="3499379"/>
            <a:ext cx="760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 </a:t>
            </a:r>
            <a:endParaRPr lang="es-MX" sz="32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35984"/>
              </p:ext>
            </p:extLst>
          </p:nvPr>
        </p:nvGraphicFramePr>
        <p:xfrm>
          <a:off x="460843" y="229849"/>
          <a:ext cx="9006919" cy="719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Consumo de alimentos y bebidas que benefician la salud, de acuerdo con los contextos socioculturales.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III.- Obtiene información de diversas fuentes, acerca de los factores que favorecen estilos de vida saludable, destacando el consumo de alimentos nutritivos y de agua simple potable, entre otros.</a:t>
                      </a:r>
                      <a:endParaRPr lang="es-MX" sz="11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effectLst/>
                          <a:latin typeface="KG Miss Speechy IPA" panose="02000000000000000000" pitchFamily="2" charset="0"/>
                          <a:ea typeface="+mn-ea"/>
                          <a:cs typeface="+mn-cs"/>
                        </a:rPr>
                        <a:t>III.- Promueve el consumo de alimentos sanos propios de su comunidad y la creación de huertos para la siembra y cosecha de frutas y verduras.</a:t>
                      </a:r>
                      <a:endParaRPr lang="es-MX" sz="1100" kern="1200" dirty="0">
                        <a:solidFill>
                          <a:schemeClr val="dk1"/>
                        </a:solidFill>
                        <a:effectLst/>
                        <a:latin typeface="KG Miss Speechy IP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" y="304670"/>
            <a:ext cx="484553" cy="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3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867</Words>
  <Application>Microsoft Office PowerPoint</Application>
  <PresentationFormat>Personalizado</PresentationFormat>
  <Paragraphs>854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HelloBigDeal</vt:lpstr>
      <vt:lpstr>HelloLucy</vt:lpstr>
      <vt:lpstr>KG Down Bad Crying At the Gym</vt:lpstr>
      <vt:lpstr>KG Miss Speechy IPA</vt:lpstr>
      <vt:lpstr>Somelove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</cp:revision>
  <dcterms:created xsi:type="dcterms:W3CDTF">2024-10-02T05:59:16Z</dcterms:created>
  <dcterms:modified xsi:type="dcterms:W3CDTF">2024-10-02T07:05:12Z</dcterms:modified>
</cp:coreProperties>
</file>