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693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14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131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97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640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343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621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64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310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706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81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D8147-B273-40C1-BCC8-992955DB489A}" type="datetimeFigureOut">
              <a:rPr lang="es-MX" smtClean="0"/>
              <a:t>02/09/2023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77E75-BB14-4DA3-B64C-1E3F02ABFA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83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microsoft.com/office/2007/relationships/hdphoto" Target="../media/hdphoto3.wdp"/><Relationship Id="rId4" Type="http://schemas.openxmlformats.org/officeDocument/2006/relationships/image" Target="../media/image13.jpe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26617"/>
              </p:ext>
            </p:extLst>
          </p:nvPr>
        </p:nvGraphicFramePr>
        <p:xfrm>
          <a:off x="546938" y="1450496"/>
          <a:ext cx="11123695" cy="740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3171"/>
                <a:gridCol w="1513171"/>
                <a:gridCol w="1867503"/>
                <a:gridCol w="1513171"/>
                <a:gridCol w="1513171"/>
                <a:gridCol w="1513171"/>
                <a:gridCol w="1690337"/>
              </a:tblGrid>
              <a:tr h="740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LUNES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MARTES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MIÉRCOLES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JUEVES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VIERNES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SÁBADO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DOMINGO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17575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5940425"/>
            <a:ext cx="12192000" cy="917575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92541"/>
              </p:ext>
            </p:extLst>
          </p:nvPr>
        </p:nvGraphicFramePr>
        <p:xfrm>
          <a:off x="534151" y="2179640"/>
          <a:ext cx="11123697" cy="3624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720"/>
                <a:gridCol w="1579998"/>
                <a:gridCol w="1579998"/>
                <a:gridCol w="1629006"/>
                <a:gridCol w="1579998"/>
                <a:gridCol w="1579998"/>
                <a:gridCol w="1580979"/>
              </a:tblGrid>
              <a:tr h="4780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52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3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4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5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6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7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8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99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9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10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11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12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13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14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15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4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16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17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18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19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20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21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22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41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23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24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25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26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27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28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29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80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30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31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KG Red Hands" panose="02000505000000020004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Red Hands" panose="02000505000000020004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7" marR="612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Cuadro de texto 5"/>
          <p:cNvSpPr txBox="1">
            <a:spLocks noChangeArrowheads="1"/>
          </p:cNvSpPr>
          <p:nvPr/>
        </p:nvSpPr>
        <p:spPr bwMode="auto">
          <a:xfrm>
            <a:off x="2308439" y="792165"/>
            <a:ext cx="757512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MX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KG Red Hands" panose="02000505000000020004" pitchFamily="2" charset="0"/>
                <a:cs typeface="Times New Roman" panose="02020603050405020304" pitchFamily="18" charset="0"/>
              </a:rPr>
              <a:t>CALENDARIO DE OCTUBRE</a:t>
            </a:r>
            <a:endParaRPr kumimoji="0" lang="es-ES" altLang="es-MX" sz="2800" b="0" i="0" u="none" strike="noStrike" cap="none" normalizeH="0" baseline="0" dirty="0" smtClean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n 9" descr="https://i.pinimg.com/564x/a6/b9/1f/a6b91fbcd0b477fe46ef7df169473a31.jp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sharpenSoften amount="79000"/>
                    </a14:imgEffect>
                    <a14:imgEffect>
                      <a14:saturation sat="65000"/>
                    </a14:imgEffect>
                    <a14:imgEffect>
                      <a14:brightnessContrast bright="56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753412" y="5224524"/>
            <a:ext cx="1395663" cy="2015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https://i.pinimg.com/564x/a6/b9/1f/a6b91fbcd0b477fe46ef7df169473a31.jpg"/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sharpenSoften amount="-100000"/>
                    </a14:imgEffect>
                    <a14:imgEffect>
                      <a14:saturation sat="0"/>
                    </a14:imgEffect>
                    <a14:imgEffect>
                      <a14:brightnessContrast brigh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8546" y="5224524"/>
            <a:ext cx="1395663" cy="2015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https://i.pinimg.com/564x/a6/b9/1f/a6b91fbcd0b477fe46ef7df169473a31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sharpenSoften amount="80000"/>
                    </a14:imgEffect>
                    <a14:imgEffect>
                      <a14:saturation sat="30000"/>
                    </a14:imgEffect>
                    <a14:imgEffect>
                      <a14:brightnessContrast bright="55000" contrast="6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704023" y="5676929"/>
            <a:ext cx="968187" cy="1495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https://i.pinimg.com/564x/a6/b9/1f/a6b91fbcd0b477fe46ef7df169473a31.jpg"/>
          <p:cNvPicPr/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sharpenSoften amount="58000"/>
                    </a14:imgEffect>
                    <a14:imgEffect>
                      <a14:saturation sat="0"/>
                    </a14:imgEffect>
                    <a14:imgEffect>
                      <a14:brightnessContrast bright="45000" contrast="5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812116" y="5698506"/>
            <a:ext cx="968187" cy="1495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n 13" descr="https://i.pinimg.com/564x/06/21/ad/0621adbfb067a3dce41c1b3ea58e7955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5212">
            <a:off x="454646" y="883879"/>
            <a:ext cx="596900" cy="642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n 14" descr="https://i.pinimg.com/564x/06/21/ad/0621adbfb067a3dce41c1b3ea58e7955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5212">
            <a:off x="11140451" y="765346"/>
            <a:ext cx="596900" cy="642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0" descr="https://i.pinimg.com/564x/d3/08/90/d308903633bdeaa92cbff1043ccb985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58000" contrast="5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53897">
            <a:off x="9844441" y="1060248"/>
            <a:ext cx="430213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n 10" descr="https://i.pinimg.com/564x/d3/08/90/d308903633bdeaa92cbff1043ccb985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64000" contrast="3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53897">
            <a:off x="1994187" y="1116904"/>
            <a:ext cx="430213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78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586703"/>
              </p:ext>
            </p:extLst>
          </p:nvPr>
        </p:nvGraphicFramePr>
        <p:xfrm>
          <a:off x="1452283" y="719662"/>
          <a:ext cx="9197787" cy="566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5929"/>
                <a:gridCol w="3065929"/>
                <a:gridCol w="3065929"/>
              </a:tblGrid>
              <a:tr h="1889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LIENZOS</a:t>
                      </a:r>
                      <a:r>
                        <a:rPr lang="es-ES" b="0" baseline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 SOBRE PIEDRAS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DISFRACES DE OTOÑO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FRUTAS DE TEMPORADA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89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BOTE SENSORIAL CON</a:t>
                      </a:r>
                      <a:r>
                        <a:rPr lang="es-ES" b="0" baseline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 OLORES DE OTOÑO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EMOCIONES DE OTOÑO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TENDEDERO DE PRENDAS DE OTOÑO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89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PRESENTACIÓN</a:t>
                      </a:r>
                      <a:r>
                        <a:rPr lang="es-ES" b="0" baseline="0" smtClean="0">
                          <a:solidFill>
                            <a:schemeClr val="tx1"/>
                          </a:solidFill>
                          <a:latin typeface="KG Red Hands" panose="02000505000000020004" pitchFamily="2" charset="0"/>
                        </a:rPr>
                        <a:t> “GRAN FERIA DE OTOÑO”</a:t>
                      </a:r>
                      <a:endParaRPr lang="es-MX" b="0" smtClean="0">
                        <a:solidFill>
                          <a:schemeClr val="tx1"/>
                        </a:solidFill>
                        <a:latin typeface="KG Red Hands" panose="02000505000000020004" pitchFamily="2" charset="0"/>
                      </a:endParaRPr>
                    </a:p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 descr="Pin en Mis piedras pintadas / My painted stones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r="13705" b="25473"/>
          <a:stretch/>
        </p:blipFill>
        <p:spPr bwMode="auto">
          <a:xfrm>
            <a:off x="1684421" y="1419727"/>
            <a:ext cx="1031860" cy="105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anualidades de las estaciones del año • DIY PiedraCreativ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419" y="1410015"/>
            <a:ext cx="1424653" cy="106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IESTA DEL OTOÑO 2011 | EL BLOG DE EDUCACIÓN INFANTIL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9" t="41916" r="59492" b="20248"/>
          <a:stretch/>
        </p:blipFill>
        <p:spPr bwMode="auto">
          <a:xfrm>
            <a:off x="5732631" y="1160693"/>
            <a:ext cx="637089" cy="131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Manualidades Otono Estambr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20"/>
          <a:stretch/>
        </p:blipFill>
        <p:spPr bwMode="auto">
          <a:xfrm>
            <a:off x="8234783" y="1146286"/>
            <a:ext cx="1687571" cy="13322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6" name="Picture 8" descr="Temporadas verano otoño otoño invierno y primavera temporadas - Etsy España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14" b="18188"/>
          <a:stretch/>
        </p:blipFill>
        <p:spPr bwMode="auto">
          <a:xfrm>
            <a:off x="2137384" y="3291855"/>
            <a:ext cx="1622070" cy="110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 descr="Manualidades Otono Cara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04"/>
          <a:stretch/>
        </p:blipFill>
        <p:spPr bwMode="auto">
          <a:xfrm>
            <a:off x="5311848" y="3103260"/>
            <a:ext cx="1344446" cy="128939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8516694" y="3407029"/>
            <a:ext cx="1123747" cy="893400"/>
          </a:xfrm>
          <a:prstGeom prst="rect">
            <a:avLst/>
          </a:prstGeom>
        </p:spPr>
      </p:pic>
      <p:pic>
        <p:nvPicPr>
          <p:cNvPr id="13" name="Imagen 12" descr="https://i.pinimg.com/564x/74/05/15/7405156016116aab49956a211b1501c7.jpg"/>
          <p:cNvPicPr/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53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576" y="5206003"/>
            <a:ext cx="947686" cy="11232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3792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71</Words>
  <Application>Microsoft Office PowerPoint</Application>
  <PresentationFormat>Panorámica</PresentationFormat>
  <Paragraphs>59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KG Red Hands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7</cp:revision>
  <dcterms:created xsi:type="dcterms:W3CDTF">2023-09-03T02:03:39Z</dcterms:created>
  <dcterms:modified xsi:type="dcterms:W3CDTF">2023-09-03T19:00:12Z</dcterms:modified>
</cp:coreProperties>
</file>