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7897813" cy="9932988"/>
  <p:notesSz cx="9144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9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336" y="1625608"/>
            <a:ext cx="6713141" cy="3458151"/>
          </a:xfrm>
        </p:spPr>
        <p:txBody>
          <a:bodyPr anchor="b"/>
          <a:lstStyle>
            <a:lvl1pPr algn="ctr">
              <a:defRPr sz="518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7227" y="5217119"/>
            <a:ext cx="5923360" cy="2398172"/>
          </a:xfrm>
        </p:spPr>
        <p:txBody>
          <a:bodyPr/>
          <a:lstStyle>
            <a:lvl1pPr marL="0" indent="0" algn="ctr">
              <a:buNone/>
              <a:defRPr sz="2073"/>
            </a:lvl1pPr>
            <a:lvl2pPr marL="394884" indent="0" algn="ctr">
              <a:buNone/>
              <a:defRPr sz="1727"/>
            </a:lvl2pPr>
            <a:lvl3pPr marL="789767" indent="0" algn="ctr">
              <a:buNone/>
              <a:defRPr sz="1555"/>
            </a:lvl3pPr>
            <a:lvl4pPr marL="1184651" indent="0" algn="ctr">
              <a:buNone/>
              <a:defRPr sz="1382"/>
            </a:lvl4pPr>
            <a:lvl5pPr marL="1579535" indent="0" algn="ctr">
              <a:buNone/>
              <a:defRPr sz="1382"/>
            </a:lvl5pPr>
            <a:lvl6pPr marL="1974418" indent="0" algn="ctr">
              <a:buNone/>
              <a:defRPr sz="1382"/>
            </a:lvl6pPr>
            <a:lvl7pPr marL="2369302" indent="0" algn="ctr">
              <a:buNone/>
              <a:defRPr sz="1382"/>
            </a:lvl7pPr>
            <a:lvl8pPr marL="2764185" indent="0" algn="ctr">
              <a:buNone/>
              <a:defRPr sz="1382"/>
            </a:lvl8pPr>
            <a:lvl9pPr marL="3159069" indent="0" algn="ctr">
              <a:buNone/>
              <a:defRPr sz="1382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310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160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51873" y="528840"/>
            <a:ext cx="1702966" cy="841774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2975" y="528840"/>
            <a:ext cx="5010175" cy="841774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743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3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861" y="2476352"/>
            <a:ext cx="6811864" cy="4131846"/>
          </a:xfrm>
        </p:spPr>
        <p:txBody>
          <a:bodyPr anchor="b"/>
          <a:lstStyle>
            <a:lvl1pPr>
              <a:defRPr sz="518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8861" y="6647287"/>
            <a:ext cx="6811864" cy="2172840"/>
          </a:xfrm>
        </p:spPr>
        <p:txBody>
          <a:bodyPr/>
          <a:lstStyle>
            <a:lvl1pPr marL="0" indent="0">
              <a:buNone/>
              <a:defRPr sz="2073">
                <a:solidFill>
                  <a:schemeClr val="tx1"/>
                </a:solidFill>
              </a:defRPr>
            </a:lvl1pPr>
            <a:lvl2pPr marL="394884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2pPr>
            <a:lvl3pPr marL="789767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3pPr>
            <a:lvl4pPr marL="1184651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4pPr>
            <a:lvl5pPr marL="1579535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5pPr>
            <a:lvl6pPr marL="1974418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6pPr>
            <a:lvl7pPr marL="2369302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7pPr>
            <a:lvl8pPr marL="2764185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8pPr>
            <a:lvl9pPr marL="3159069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390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2974" y="2644198"/>
            <a:ext cx="3356571" cy="63023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98268" y="2644198"/>
            <a:ext cx="3356571" cy="63023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24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03" y="528842"/>
            <a:ext cx="6811864" cy="19199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004" y="2434963"/>
            <a:ext cx="3341145" cy="1193337"/>
          </a:xfrm>
        </p:spPr>
        <p:txBody>
          <a:bodyPr anchor="b"/>
          <a:lstStyle>
            <a:lvl1pPr marL="0" indent="0">
              <a:buNone/>
              <a:defRPr sz="2073" b="1"/>
            </a:lvl1pPr>
            <a:lvl2pPr marL="394884" indent="0">
              <a:buNone/>
              <a:defRPr sz="1727" b="1"/>
            </a:lvl2pPr>
            <a:lvl3pPr marL="789767" indent="0">
              <a:buNone/>
              <a:defRPr sz="1555" b="1"/>
            </a:lvl3pPr>
            <a:lvl4pPr marL="1184651" indent="0">
              <a:buNone/>
              <a:defRPr sz="1382" b="1"/>
            </a:lvl4pPr>
            <a:lvl5pPr marL="1579535" indent="0">
              <a:buNone/>
              <a:defRPr sz="1382" b="1"/>
            </a:lvl5pPr>
            <a:lvl6pPr marL="1974418" indent="0">
              <a:buNone/>
              <a:defRPr sz="1382" b="1"/>
            </a:lvl6pPr>
            <a:lvl7pPr marL="2369302" indent="0">
              <a:buNone/>
              <a:defRPr sz="1382" b="1"/>
            </a:lvl7pPr>
            <a:lvl8pPr marL="2764185" indent="0">
              <a:buNone/>
              <a:defRPr sz="1382" b="1"/>
            </a:lvl8pPr>
            <a:lvl9pPr marL="3159069" indent="0">
              <a:buNone/>
              <a:defRPr sz="1382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004" y="3628300"/>
            <a:ext cx="3341145" cy="533668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98268" y="2434963"/>
            <a:ext cx="3357599" cy="1193337"/>
          </a:xfrm>
        </p:spPr>
        <p:txBody>
          <a:bodyPr anchor="b"/>
          <a:lstStyle>
            <a:lvl1pPr marL="0" indent="0">
              <a:buNone/>
              <a:defRPr sz="2073" b="1"/>
            </a:lvl1pPr>
            <a:lvl2pPr marL="394884" indent="0">
              <a:buNone/>
              <a:defRPr sz="1727" b="1"/>
            </a:lvl2pPr>
            <a:lvl3pPr marL="789767" indent="0">
              <a:buNone/>
              <a:defRPr sz="1555" b="1"/>
            </a:lvl3pPr>
            <a:lvl4pPr marL="1184651" indent="0">
              <a:buNone/>
              <a:defRPr sz="1382" b="1"/>
            </a:lvl4pPr>
            <a:lvl5pPr marL="1579535" indent="0">
              <a:buNone/>
              <a:defRPr sz="1382" b="1"/>
            </a:lvl5pPr>
            <a:lvl6pPr marL="1974418" indent="0">
              <a:buNone/>
              <a:defRPr sz="1382" b="1"/>
            </a:lvl6pPr>
            <a:lvl7pPr marL="2369302" indent="0">
              <a:buNone/>
              <a:defRPr sz="1382" b="1"/>
            </a:lvl7pPr>
            <a:lvl8pPr marL="2764185" indent="0">
              <a:buNone/>
              <a:defRPr sz="1382" b="1"/>
            </a:lvl8pPr>
            <a:lvl9pPr marL="3159069" indent="0">
              <a:buNone/>
              <a:defRPr sz="1382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98268" y="3628300"/>
            <a:ext cx="3357599" cy="533668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048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5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524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03" y="662199"/>
            <a:ext cx="2547250" cy="2317697"/>
          </a:xfrm>
        </p:spPr>
        <p:txBody>
          <a:bodyPr anchor="b"/>
          <a:lstStyle>
            <a:lvl1pPr>
              <a:defRPr sz="276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7599" y="1430168"/>
            <a:ext cx="3998268" cy="7058860"/>
          </a:xfrm>
        </p:spPr>
        <p:txBody>
          <a:bodyPr/>
          <a:lstStyle>
            <a:lvl1pPr>
              <a:defRPr sz="2764"/>
            </a:lvl1pPr>
            <a:lvl2pPr>
              <a:defRPr sz="2418"/>
            </a:lvl2pPr>
            <a:lvl3pPr>
              <a:defRPr sz="207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003" y="2979896"/>
            <a:ext cx="2547250" cy="5520627"/>
          </a:xfrm>
        </p:spPr>
        <p:txBody>
          <a:bodyPr/>
          <a:lstStyle>
            <a:lvl1pPr marL="0" indent="0">
              <a:buNone/>
              <a:defRPr sz="1382"/>
            </a:lvl1pPr>
            <a:lvl2pPr marL="394884" indent="0">
              <a:buNone/>
              <a:defRPr sz="1209"/>
            </a:lvl2pPr>
            <a:lvl3pPr marL="789767" indent="0">
              <a:buNone/>
              <a:defRPr sz="1036"/>
            </a:lvl3pPr>
            <a:lvl4pPr marL="1184651" indent="0">
              <a:buNone/>
              <a:defRPr sz="864"/>
            </a:lvl4pPr>
            <a:lvl5pPr marL="1579535" indent="0">
              <a:buNone/>
              <a:defRPr sz="864"/>
            </a:lvl5pPr>
            <a:lvl6pPr marL="1974418" indent="0">
              <a:buNone/>
              <a:defRPr sz="864"/>
            </a:lvl6pPr>
            <a:lvl7pPr marL="2369302" indent="0">
              <a:buNone/>
              <a:defRPr sz="864"/>
            </a:lvl7pPr>
            <a:lvl8pPr marL="2764185" indent="0">
              <a:buNone/>
              <a:defRPr sz="864"/>
            </a:lvl8pPr>
            <a:lvl9pPr marL="3159069" indent="0">
              <a:buNone/>
              <a:defRPr sz="864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17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03" y="662199"/>
            <a:ext cx="2547250" cy="2317697"/>
          </a:xfrm>
        </p:spPr>
        <p:txBody>
          <a:bodyPr anchor="b"/>
          <a:lstStyle>
            <a:lvl1pPr>
              <a:defRPr sz="276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7599" y="1430168"/>
            <a:ext cx="3998268" cy="7058860"/>
          </a:xfrm>
        </p:spPr>
        <p:txBody>
          <a:bodyPr anchor="t"/>
          <a:lstStyle>
            <a:lvl1pPr marL="0" indent="0">
              <a:buNone/>
              <a:defRPr sz="2764"/>
            </a:lvl1pPr>
            <a:lvl2pPr marL="394884" indent="0">
              <a:buNone/>
              <a:defRPr sz="2418"/>
            </a:lvl2pPr>
            <a:lvl3pPr marL="789767" indent="0">
              <a:buNone/>
              <a:defRPr sz="2073"/>
            </a:lvl3pPr>
            <a:lvl4pPr marL="1184651" indent="0">
              <a:buNone/>
              <a:defRPr sz="1727"/>
            </a:lvl4pPr>
            <a:lvl5pPr marL="1579535" indent="0">
              <a:buNone/>
              <a:defRPr sz="1727"/>
            </a:lvl5pPr>
            <a:lvl6pPr marL="1974418" indent="0">
              <a:buNone/>
              <a:defRPr sz="1727"/>
            </a:lvl6pPr>
            <a:lvl7pPr marL="2369302" indent="0">
              <a:buNone/>
              <a:defRPr sz="1727"/>
            </a:lvl7pPr>
            <a:lvl8pPr marL="2764185" indent="0">
              <a:buNone/>
              <a:defRPr sz="1727"/>
            </a:lvl8pPr>
            <a:lvl9pPr marL="3159069" indent="0">
              <a:buNone/>
              <a:defRPr sz="1727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003" y="2979896"/>
            <a:ext cx="2547250" cy="5520627"/>
          </a:xfrm>
        </p:spPr>
        <p:txBody>
          <a:bodyPr/>
          <a:lstStyle>
            <a:lvl1pPr marL="0" indent="0">
              <a:buNone/>
              <a:defRPr sz="1382"/>
            </a:lvl1pPr>
            <a:lvl2pPr marL="394884" indent="0">
              <a:buNone/>
              <a:defRPr sz="1209"/>
            </a:lvl2pPr>
            <a:lvl3pPr marL="789767" indent="0">
              <a:buNone/>
              <a:defRPr sz="1036"/>
            </a:lvl3pPr>
            <a:lvl4pPr marL="1184651" indent="0">
              <a:buNone/>
              <a:defRPr sz="864"/>
            </a:lvl4pPr>
            <a:lvl5pPr marL="1579535" indent="0">
              <a:buNone/>
              <a:defRPr sz="864"/>
            </a:lvl5pPr>
            <a:lvl6pPr marL="1974418" indent="0">
              <a:buNone/>
              <a:defRPr sz="864"/>
            </a:lvl6pPr>
            <a:lvl7pPr marL="2369302" indent="0">
              <a:buNone/>
              <a:defRPr sz="864"/>
            </a:lvl7pPr>
            <a:lvl8pPr marL="2764185" indent="0">
              <a:buNone/>
              <a:defRPr sz="864"/>
            </a:lvl8pPr>
            <a:lvl9pPr marL="3159069" indent="0">
              <a:buNone/>
              <a:defRPr sz="864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2559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2975" y="528842"/>
            <a:ext cx="6811864" cy="19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975" y="2644198"/>
            <a:ext cx="6811864" cy="6302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2975" y="9206410"/>
            <a:ext cx="1777008" cy="5288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26D1-161F-4970-B156-D708AEE12818}" type="datetimeFigureOut">
              <a:rPr lang="es-MX" smtClean="0"/>
              <a:t>20/11/2023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16151" y="9206410"/>
            <a:ext cx="2665512" cy="5288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7830" y="9206410"/>
            <a:ext cx="1777008" cy="5288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0F2AD-7384-4D87-9799-7A24FADB39A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620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89767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442" indent="-197442" algn="l" defTabSz="789767" rtl="0" eaLnBrk="1" latinLnBrk="0" hangingPunct="1">
        <a:lnSpc>
          <a:spcPct val="90000"/>
        </a:lnSpc>
        <a:spcBef>
          <a:spcPts val="864"/>
        </a:spcBef>
        <a:buFont typeface="Arial" panose="020B0604020202020204" pitchFamily="34" charset="0"/>
        <a:buChar char="•"/>
        <a:defRPr sz="2418" kern="1200">
          <a:solidFill>
            <a:schemeClr val="tx1"/>
          </a:solidFill>
          <a:latin typeface="+mn-lt"/>
          <a:ea typeface="+mn-ea"/>
          <a:cs typeface="+mn-cs"/>
        </a:defRPr>
      </a:lvl1pPr>
      <a:lvl2pPr marL="592325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2073" kern="1200">
          <a:solidFill>
            <a:schemeClr val="tx1"/>
          </a:solidFill>
          <a:latin typeface="+mn-lt"/>
          <a:ea typeface="+mn-ea"/>
          <a:cs typeface="+mn-cs"/>
        </a:defRPr>
      </a:lvl2pPr>
      <a:lvl3pPr marL="987209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1382093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4pPr>
      <a:lvl5pPr marL="1776976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5pPr>
      <a:lvl6pPr marL="2171860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6pPr>
      <a:lvl7pPr marL="2566744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7pPr>
      <a:lvl8pPr marL="2961627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8pPr>
      <a:lvl9pPr marL="3356511" indent="-197442" algn="l" defTabSz="789767" rtl="0" eaLnBrk="1" latinLnBrk="0" hangingPunct="1">
        <a:lnSpc>
          <a:spcPct val="90000"/>
        </a:lnSpc>
        <a:spcBef>
          <a:spcPts val="432"/>
        </a:spcBef>
        <a:buFont typeface="Arial" panose="020B0604020202020204" pitchFamily="34" charset="0"/>
        <a:buChar char="•"/>
        <a:defRPr sz="15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1pPr>
      <a:lvl2pPr marL="394884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2pPr>
      <a:lvl3pPr marL="789767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3pPr>
      <a:lvl4pPr marL="1184651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4pPr>
      <a:lvl5pPr marL="1579535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5pPr>
      <a:lvl6pPr marL="1974418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6pPr>
      <a:lvl7pPr marL="2369302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7pPr>
      <a:lvl8pPr marL="2764185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8pPr>
      <a:lvl9pPr marL="3159069" algn="l" defTabSz="789767" rtl="0" eaLnBrk="1" latinLnBrk="0" hangingPunct="1">
        <a:defRPr sz="15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" y="8782104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o.remove.bg/downloads/51bfa11f-4e3e-4441-9144-bc47ce3f45dc/424a39bc48a8090f7a06d8010c5eba70-removebg-preview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85" y="575441"/>
            <a:ext cx="2447328" cy="2243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https://o.remove.bg/downloads/1e98c56c-7c82-453b-b8ef-513a33a754fd/5ff81464deb4d22f932652e3de32567d-removebg-preview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8442">
            <a:off x="5027975" y="147699"/>
            <a:ext cx="2473197" cy="242137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 de texto 5"/>
          <p:cNvSpPr txBox="1"/>
          <p:nvPr/>
        </p:nvSpPr>
        <p:spPr>
          <a:xfrm>
            <a:off x="-1" y="3182103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7200" b="1" dirty="0" smtClean="0">
                <a:solidFill>
                  <a:srgbClr val="00B0F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7200" b="1" dirty="0" smtClean="0">
                <a:solidFill>
                  <a:srgbClr val="FFC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ES" sz="7200" b="1" dirty="0" smtClean="0">
                <a:solidFill>
                  <a:srgbClr val="92D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ES" sz="7200" b="1" dirty="0" smtClean="0">
                <a:solidFill>
                  <a:srgbClr val="7030A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sz="7200" b="1" dirty="0" smtClean="0">
                <a:solidFill>
                  <a:srgbClr val="FF0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s-ES" sz="7200" b="1" dirty="0" smtClean="0">
                <a:solidFill>
                  <a:srgbClr val="FFFF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s-ES" sz="7200" b="1" dirty="0" smtClean="0">
                <a:solidFill>
                  <a:srgbClr val="E25A0E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s-ES" sz="7200" b="1" dirty="0" smtClean="0">
                <a:solidFill>
                  <a:srgbClr val="0070C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7200" b="1" dirty="0" smtClean="0">
                <a:solidFill>
                  <a:srgbClr val="F13BD7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sz="7200" b="1" dirty="0" smtClean="0">
                <a:solidFill>
                  <a:srgbClr val="00B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sz="7200" b="1" dirty="0" smtClean="0">
                <a:solidFill>
                  <a:srgbClr val="269A94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endParaRPr lang="es-MX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n 8" descr="https://o.remove.bg/downloads/fa138add-f01a-46ca-8d5d-0fe49c8aa307/c94c246219f0014df317d1a25563de89-removebg-preview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703910"/>
            <a:ext cx="2132401" cy="3249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s://o.remove.bg/downloads/df7b4806-cd1b-416e-85b7-fb0f7240009c/71f59436a08feba30ee129079b448d24-removebg-preview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713" y="4703910"/>
            <a:ext cx="1894986" cy="319825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uadroTexto 10"/>
          <p:cNvSpPr txBox="1"/>
          <p:nvPr/>
        </p:nvSpPr>
        <p:spPr>
          <a:xfrm>
            <a:off x="1544403" y="4784412"/>
            <a:ext cx="50409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dhie" panose="02000603000000000000" pitchFamily="2" charset="0"/>
                <a:ea typeface="Crayon Libre" panose="02000600000000000000" pitchFamily="2" charset="0"/>
              </a:rPr>
              <a:t>GRUPO:</a:t>
            </a:r>
          </a:p>
          <a:p>
            <a:pPr algn="ctr"/>
            <a:endParaRPr lang="es-MX" sz="6600" dirty="0">
              <a:latin typeface="adhie" panose="02000603000000000000" pitchFamily="2" charset="0"/>
              <a:ea typeface="Crayon Libre" panose="02000600000000000000" pitchFamily="2" charset="0"/>
            </a:endParaRPr>
          </a:p>
          <a:p>
            <a:pPr algn="ctr"/>
            <a:r>
              <a:rPr lang="es-MX" sz="6600" dirty="0" smtClean="0">
                <a:latin typeface="adhie" panose="02000603000000000000" pitchFamily="2" charset="0"/>
                <a:ea typeface="Crayon Libre" panose="02000600000000000000" pitchFamily="2" charset="0"/>
              </a:rPr>
              <a:t>MAESTRA:</a:t>
            </a:r>
            <a:endParaRPr lang="es-MX" sz="6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77696" y="2995017"/>
            <a:ext cx="732011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500" dirty="0" smtClean="0">
                <a:latin typeface="Somelove" panose="02000500000000000000" pitchFamily="50" charset="0"/>
              </a:rPr>
              <a:t>Chismógrafo</a:t>
            </a:r>
            <a:endParaRPr lang="es-MX" sz="9600" dirty="0">
              <a:latin typeface="Somelove" panose="02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708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¿Cuál es tu comida favorita?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0228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en el plato tus alimentos favoritos.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pic>
        <p:nvPicPr>
          <p:cNvPr id="10242" name="Picture 2" descr="https://i.pinimg.com/564x/02/42/c5/0242c5573994261e81d012da032e592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6" t="19403" b="18052"/>
          <a:stretch/>
        </p:blipFill>
        <p:spPr bwMode="auto">
          <a:xfrm>
            <a:off x="534995" y="3173546"/>
            <a:ext cx="6788898" cy="472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559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8.- ¿Cuál es tu animal favorito?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en el cuadro a tu animal favorito.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666750" y="3429000"/>
            <a:ext cx="6667500" cy="53911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4578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¿Cuál es tu cuento favorito?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2303408"/>
            <a:ext cx="7276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sobre la portada del libro un dibujo que represente tu cuento favorito. Escribe el nombre del cuento sobre la línea.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pic>
        <p:nvPicPr>
          <p:cNvPr id="8194" name="Picture 2" descr="https://i.pinimg.com/564x/17/26/aa/1726aaf7725d3ed04ec91cfcbee621c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5" t="5792" r="5565" b="11582"/>
          <a:stretch/>
        </p:blipFill>
        <p:spPr bwMode="auto">
          <a:xfrm>
            <a:off x="1567244" y="2888183"/>
            <a:ext cx="4724400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271843" y="8825948"/>
            <a:ext cx="7315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latin typeface="adhie" panose="02000603000000000000" pitchFamily="2" charset="0"/>
                <a:ea typeface="Crayon Libre" panose="02000600000000000000" pitchFamily="2" charset="0"/>
              </a:rPr>
              <a:t>Mi cuento favorito se llama: _______________________</a:t>
            </a:r>
            <a:endParaRPr lang="es-MX" sz="20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588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10.- ¿Cuál es tu canción favorita?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2303408"/>
            <a:ext cx="7276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Escribe sobre la línea el nombre de tu canción favorito y dibújate en el recuadro bailándola.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30228" y="3085689"/>
            <a:ext cx="7276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adhie" panose="02000603000000000000" pitchFamily="2" charset="0"/>
                <a:ea typeface="Crayon Libre" panose="02000600000000000000" pitchFamily="2" charset="0"/>
              </a:rPr>
              <a:t>Mi canción favorita se llama: __________________________</a:t>
            </a:r>
            <a:endParaRPr lang="es-MX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666750" y="3429000"/>
            <a:ext cx="6667500" cy="53911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2649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11.- ¿Cuál es tu pasatiempo favorito?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0228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lo qué más te gusta hacer en tu tiempo libre.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66750" y="3429000"/>
            <a:ext cx="6667500" cy="53911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3879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12.- ¿Quiénes son tus amigos?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en el recuadro quienes son tus amigos, escribe sus nombre.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66750" y="3429000"/>
            <a:ext cx="6667500" cy="53911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453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13.- Mi línea del tiempo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1513541"/>
            <a:ext cx="72762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Pega una fotografía o dibújate en cada uno de tus años de vida, escribe con ayuda algún suceso importante que sucedió cuando tenías esa edad.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pic>
        <p:nvPicPr>
          <p:cNvPr id="7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10" y="2157674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31" y="4637377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29" y="7117080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504" y="2157673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503" y="4619796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503" y="7081919"/>
            <a:ext cx="3164189" cy="237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303976" y="2481090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Recién nacido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822672" y="2487754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1 año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228186" y="4989510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2 años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822672" y="4989510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3 años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228186" y="7562759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4 años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4822672" y="7403671"/>
            <a:ext cx="184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KG Rise UP" pitchFamily="2" charset="0"/>
              </a:rPr>
              <a:t>5 años</a:t>
            </a:r>
            <a:endParaRPr lang="es-MX" sz="1400" dirty="0">
              <a:latin typeface="KG Rise UP" pitchFamily="2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46776" y="4193048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365472" y="4185806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  <p:sp>
        <p:nvSpPr>
          <p:cNvPr id="27" name="CuadroTexto 26"/>
          <p:cNvSpPr txBox="1"/>
          <p:nvPr/>
        </p:nvSpPr>
        <p:spPr>
          <a:xfrm>
            <a:off x="872200" y="6637702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  <p:sp>
        <p:nvSpPr>
          <p:cNvPr id="28" name="CuadroTexto 27"/>
          <p:cNvSpPr txBox="1"/>
          <p:nvPr/>
        </p:nvSpPr>
        <p:spPr>
          <a:xfrm>
            <a:off x="4390897" y="6637702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  <p:sp>
        <p:nvSpPr>
          <p:cNvPr id="29" name="CuadroTexto 28"/>
          <p:cNvSpPr txBox="1"/>
          <p:nvPr/>
        </p:nvSpPr>
        <p:spPr>
          <a:xfrm>
            <a:off x="872198" y="9192824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  <p:sp>
        <p:nvSpPr>
          <p:cNvPr id="30" name="CuadroTexto 29"/>
          <p:cNvSpPr txBox="1"/>
          <p:nvPr/>
        </p:nvSpPr>
        <p:spPr>
          <a:xfrm>
            <a:off x="4365471" y="9170595"/>
            <a:ext cx="2762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____________________________________________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6539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14.- ¿Qué quiero ser cuando sea grande?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0228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Dibuja en el recuadro lo que te gustaría ser de grande.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66750" y="3429000"/>
            <a:ext cx="6667500" cy="53911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7124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6" name="Rectángulo redondeado 5"/>
          <p:cNvSpPr/>
          <p:nvPr/>
        </p:nvSpPr>
        <p:spPr>
          <a:xfrm>
            <a:off x="666750" y="3543300"/>
            <a:ext cx="6667500" cy="52768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>
            <a:off x="2327443" y="4719004"/>
            <a:ext cx="65162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err="1" smtClean="0">
                <a:latin typeface="Somelove" panose="02000500000000000000" pitchFamily="50" charset="0"/>
              </a:rPr>
              <a:t>Somelove</a:t>
            </a:r>
            <a:endParaRPr lang="es-MX" sz="9600" dirty="0">
              <a:latin typeface="Somelove" panose="02000500000000000000" pitchFamily="50" charset="0"/>
            </a:endParaRPr>
          </a:p>
        </p:txBody>
      </p:sp>
      <p:sp>
        <p:nvSpPr>
          <p:cNvPr id="8" name="Cuadro de texto 5"/>
          <p:cNvSpPr txBox="1"/>
          <p:nvPr/>
        </p:nvSpPr>
        <p:spPr>
          <a:xfrm>
            <a:off x="0" y="6154268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solidFill>
                  <a:srgbClr val="00B0F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KG SECOND CHANCES SKETCH</a:t>
            </a:r>
            <a:endParaRPr lang="es-MX" sz="700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544403" y="6601734"/>
            <a:ext cx="50409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err="1" smtClean="0">
                <a:latin typeface="adhie" panose="02000603000000000000" pitchFamily="2" charset="0"/>
                <a:ea typeface="Crayon Libre" panose="02000600000000000000" pitchFamily="2" charset="0"/>
              </a:rPr>
              <a:t>Adhie</a:t>
            </a:r>
            <a:endParaRPr lang="es-MX" sz="6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sp>
        <p:nvSpPr>
          <p:cNvPr id="11" name="Cuadro de texto 5"/>
          <p:cNvSpPr txBox="1"/>
          <p:nvPr/>
        </p:nvSpPr>
        <p:spPr>
          <a:xfrm>
            <a:off x="-1" y="4137389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KG Red Hands" panose="02000505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KG Red </a:t>
            </a:r>
            <a:r>
              <a:rPr lang="es-ES" sz="54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KG Red Hands" panose="02000505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Hands</a:t>
            </a:r>
            <a:endParaRPr lang="es-MX" sz="12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  <a:latin typeface="KG Red Hands" panose="02000505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latin typeface="KG Red Hands" panose="02000505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Si al abrir este documento cambian las fuentes, descargarlas de la página de DAFONT.COM, escribe en el buscador el nombre de cada una</a:t>
            </a:r>
            <a:r>
              <a:rPr lang="es-MX" sz="2800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/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280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5"/>
          <p:cNvSpPr txBox="1"/>
          <p:nvPr/>
        </p:nvSpPr>
        <p:spPr>
          <a:xfrm>
            <a:off x="-23591" y="7592242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5400" dirty="0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KG </a:t>
            </a:r>
            <a:r>
              <a:rPr lang="es-ES" sz="5400" dirty="0" err="1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es-ES" sz="5400" dirty="0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dirty="0" err="1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Dots</a:t>
            </a:r>
            <a:r>
              <a:rPr lang="es-ES" sz="5400" dirty="0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dirty="0" err="1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Lined</a:t>
            </a:r>
            <a:endParaRPr lang="es-MX" sz="1200" dirty="0">
              <a:solidFill>
                <a:schemeClr val="tx1"/>
              </a:solidFill>
              <a:effectLst/>
              <a:latin typeface="KG Primary Dots Lined" panose="0200050600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4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" y="8782104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o.remove.bg/downloads/51bfa11f-4e3e-4441-9144-bc47ce3f45dc/424a39bc48a8090f7a06d8010c5eba70-removebg-preview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35" y="140953"/>
            <a:ext cx="2447328" cy="2243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https://o.remove.bg/downloads/1e98c56c-7c82-453b-b8ef-513a33a754fd/5ff81464deb4d22f932652e3de32567d-removebg-preview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8442">
            <a:off x="5460836" y="7319737"/>
            <a:ext cx="2473197" cy="242137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 de texto 5"/>
          <p:cNvSpPr txBox="1"/>
          <p:nvPr/>
        </p:nvSpPr>
        <p:spPr>
          <a:xfrm>
            <a:off x="-1" y="2343998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7200" b="1" dirty="0" smtClean="0">
                <a:solidFill>
                  <a:srgbClr val="00B0F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sz="7200" b="1" dirty="0" smtClean="0">
                <a:solidFill>
                  <a:srgbClr val="FFC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ES" sz="7200" b="1" dirty="0" smtClean="0">
                <a:solidFill>
                  <a:srgbClr val="92D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7200" b="1" dirty="0" smtClean="0">
                <a:solidFill>
                  <a:srgbClr val="7030A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ES" sz="7200" b="1" dirty="0" smtClean="0">
                <a:solidFill>
                  <a:srgbClr val="FF0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s-ES" sz="7200" b="1" dirty="0" smtClean="0">
                <a:solidFill>
                  <a:srgbClr val="FFFF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7200" b="1" dirty="0" smtClean="0">
                <a:solidFill>
                  <a:srgbClr val="E25A0E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s-ES" sz="7200" b="1" dirty="0" smtClean="0">
                <a:solidFill>
                  <a:srgbClr val="0070C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7200" b="1" dirty="0" smtClean="0">
                <a:solidFill>
                  <a:srgbClr val="F13BD7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sz="7200" b="1" dirty="0">
                <a:solidFill>
                  <a:srgbClr val="00B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endParaRPr lang="es-MX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006216" y="2225244"/>
            <a:ext cx="651620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0" dirty="0" smtClean="0">
                <a:latin typeface="Somelove" panose="02000500000000000000" pitchFamily="50" charset="0"/>
              </a:rPr>
              <a:t>Foto grupal</a:t>
            </a:r>
            <a:endParaRPr lang="es-MX" sz="11000" dirty="0">
              <a:latin typeface="Somelove" panose="02000500000000000000" pitchFamily="50" charset="0"/>
            </a:endParaRPr>
          </a:p>
        </p:txBody>
      </p:sp>
      <p:pic>
        <p:nvPicPr>
          <p:cNvPr id="2052" name="Picture 4" descr="https://o.remove.bg/downloads/dd2e616f-afa3-4ebb-8a29-fc08df57ef2f/image-removebg-preview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35" y="3516248"/>
            <a:ext cx="7654578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10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karen\Downloads\CENEFA_NARANJA-removebg-preview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" y="8782104"/>
            <a:ext cx="7897813" cy="1150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o.remove.bg/downloads/51bfa11f-4e3e-4441-9144-bc47ce3f45dc/424a39bc48a8090f7a06d8010c5eba70-removebg-preview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35" y="140953"/>
            <a:ext cx="2447328" cy="2243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https://o.remove.bg/downloads/1e98c56c-7c82-453b-b8ef-513a33a754fd/5ff81464deb4d22f932652e3de32567d-removebg-preview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8442">
            <a:off x="5460836" y="7319737"/>
            <a:ext cx="2473197" cy="242137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 de texto 5"/>
          <p:cNvSpPr txBox="1"/>
          <p:nvPr/>
        </p:nvSpPr>
        <p:spPr>
          <a:xfrm>
            <a:off x="-635427" y="4273086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7200" b="1" dirty="0" smtClean="0">
                <a:solidFill>
                  <a:srgbClr val="00B0F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7200" b="1" dirty="0" smtClean="0">
                <a:solidFill>
                  <a:srgbClr val="FFC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7200" b="1" dirty="0" smtClean="0">
                <a:solidFill>
                  <a:srgbClr val="92D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ES" sz="7200" b="1" dirty="0" smtClean="0">
                <a:solidFill>
                  <a:srgbClr val="7030A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7200" b="1" dirty="0" smtClean="0">
                <a:solidFill>
                  <a:srgbClr val="FF0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s-ES" sz="7200" b="1" dirty="0" smtClean="0">
                <a:solidFill>
                  <a:srgbClr val="FFFF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sz="7200" b="1" dirty="0" smtClean="0">
                <a:solidFill>
                  <a:srgbClr val="E25A0E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ES" sz="7200" b="1" dirty="0" smtClean="0">
                <a:solidFill>
                  <a:srgbClr val="0070C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7200" b="1" dirty="0" smtClean="0">
                <a:solidFill>
                  <a:srgbClr val="F13BD7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endParaRPr lang="es-MX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026277" y="3988062"/>
            <a:ext cx="651620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0" dirty="0" smtClean="0">
                <a:latin typeface="Somelove" panose="02000500000000000000" pitchFamily="50" charset="0"/>
              </a:rPr>
              <a:t>Propósito</a:t>
            </a:r>
            <a:endParaRPr lang="es-MX" sz="11000" dirty="0">
              <a:latin typeface="Somelove" panose="02000500000000000000" pitchFamily="50" charset="0"/>
            </a:endParaRPr>
          </a:p>
        </p:txBody>
      </p:sp>
      <p:sp>
        <p:nvSpPr>
          <p:cNvPr id="9" name="Cuadro de texto 5"/>
          <p:cNvSpPr txBox="1"/>
          <p:nvPr/>
        </p:nvSpPr>
        <p:spPr>
          <a:xfrm>
            <a:off x="1025266" y="1272958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7200" b="1" dirty="0" smtClean="0">
                <a:solidFill>
                  <a:srgbClr val="00B0F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7200" b="1" dirty="0" smtClean="0">
                <a:solidFill>
                  <a:srgbClr val="FFC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s-ES" sz="7200" b="1" dirty="0" smtClean="0">
                <a:solidFill>
                  <a:srgbClr val="92D05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s-ES" sz="7200" b="1" dirty="0" smtClean="0">
                <a:solidFill>
                  <a:srgbClr val="7030A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É </a:t>
            </a:r>
            <a:r>
              <a:rPr lang="es-ES" sz="7200" b="1" dirty="0" smtClean="0">
                <a:solidFill>
                  <a:srgbClr val="FF00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sz="7200" b="1" dirty="0" smtClean="0">
                <a:solidFill>
                  <a:srgbClr val="FFFF00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sz="7200" b="1" dirty="0">
                <a:solidFill>
                  <a:srgbClr val="E25A0E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s-MX" dirty="0">
              <a:solidFill>
                <a:srgbClr val="00B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933798" y="1181873"/>
            <a:ext cx="651620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0" dirty="0" smtClean="0">
                <a:latin typeface="Somelove" panose="02000500000000000000" pitchFamily="50" charset="0"/>
              </a:rPr>
              <a:t>¿Qué es?</a:t>
            </a:r>
            <a:endParaRPr lang="es-MX" sz="11000" dirty="0">
              <a:latin typeface="Somelove" panose="02000500000000000000" pitchFamily="50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17300" y="2635191"/>
            <a:ext cx="6824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MX" sz="2400" dirty="0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 </a:t>
            </a:r>
            <a:r>
              <a:rPr lang="es-MX" sz="2400" dirty="0" err="1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chismógrafo</a:t>
            </a:r>
            <a:r>
              <a:rPr lang="es-MX" sz="2400" dirty="0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es un juego grupal el cual consiste en contestar preguntas personales en un cuaderno, así los compañeros pueden conocerse mejor. </a:t>
            </a:r>
            <a:endParaRPr lang="es-MX" sz="2400" dirty="0">
              <a:latin typeface="adhie" panose="02000603000000000000" pitchFamily="2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536821" y="5453167"/>
            <a:ext cx="68241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MX" sz="2000" dirty="0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 </a:t>
            </a:r>
            <a:r>
              <a:rPr lang="es-MX" sz="2000" dirty="0" err="1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chismógrafo</a:t>
            </a:r>
            <a:r>
              <a:rPr lang="es-MX" sz="2000" dirty="0" smtClean="0">
                <a:effectLst/>
                <a:latin typeface="adhi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está relacionado con el proyecto “Este soy yo” el cual tiene la finalidad de </a:t>
            </a:r>
            <a:r>
              <a:rPr lang="es-MX" sz="2000" dirty="0" smtClean="0">
                <a:latin typeface="adhie" panose="02000603000000000000" pitchFamily="2" charset="0"/>
              </a:rPr>
              <a:t>orientar a los alumnos </a:t>
            </a:r>
            <a:r>
              <a:rPr lang="es-MX" sz="2000" dirty="0">
                <a:latin typeface="adhie" panose="02000603000000000000" pitchFamily="2" charset="0"/>
              </a:rPr>
              <a:t>de manera gradual, razonada, vivencial y consciente a que construyan su identidad personal mediante la exploración de gustos, intereses, necesidades, posibilidades, formas de entender e interactuar en diversos contextos sociales y naturales.</a:t>
            </a:r>
          </a:p>
        </p:txBody>
      </p:sp>
    </p:spTree>
    <p:extLst>
      <p:ext uri="{BB962C8B-B14F-4D97-AF65-F5344CB8AC3E}">
        <p14:creationId xmlns:p14="http://schemas.microsoft.com/office/powerpoint/2010/main" val="220233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 de texto 5"/>
          <p:cNvSpPr txBox="1"/>
          <p:nvPr/>
        </p:nvSpPr>
        <p:spPr>
          <a:xfrm>
            <a:off x="-159003" y="3249508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3800" dirty="0" smtClean="0">
                <a:solidFill>
                  <a:schemeClr val="tx1"/>
                </a:solidFill>
                <a:latin typeface="KG Primary Dots Lined" panose="020005060000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Karen</a:t>
            </a:r>
            <a:endParaRPr lang="es-MX" sz="3600" dirty="0">
              <a:solidFill>
                <a:schemeClr val="tx1"/>
              </a:solidFill>
              <a:effectLst/>
              <a:latin typeface="KG Primary Dots Lined" panose="0200050600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191322" y="1219953"/>
            <a:ext cx="8176895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1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KG Red Hands" panose="02000505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Karen</a:t>
            </a:r>
            <a:endParaRPr lang="es-MX" sz="32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  <a:latin typeface="KG Red Hands" panose="02000505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1028700" y="5962650"/>
            <a:ext cx="5905500" cy="264795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8676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1.- ¿Cuál es tu nombre?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5"/>
          <p:cNvSpPr txBox="1"/>
          <p:nvPr/>
        </p:nvSpPr>
        <p:spPr>
          <a:xfrm>
            <a:off x="291305" y="54414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</a:t>
            </a: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ué significa tu nombre?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1513541"/>
            <a:ext cx="7276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Escribe tu nombre con un crayón blanco y posteriormente pinta sobre el con pincel y acuarelas.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41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¿Cómo eres tú? (Físicamente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2303408"/>
            <a:ext cx="7276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Pega la mitad de tu fotografía y trata de reproducir la mitad con lápiz y crayones.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76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¿Dónde vives?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91305" y="1513541"/>
            <a:ext cx="72762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Ilustra la casita, realiza los dobleces necesarios y pégala aquí. Posteriormente, responde a la pregunta 5, ¿Quiénes son tu familia?  Y dibújala dentro de la casa.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38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  <p:pic>
        <p:nvPicPr>
          <p:cNvPr id="12290" name="Picture 2" descr="https://i.pinimg.com/564x/03/a7/57/03a757b0d3d6f621e31a41793cfb5d8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81" y="885472"/>
            <a:ext cx="5769670" cy="815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adro de texto 5"/>
          <p:cNvSpPr txBox="1"/>
          <p:nvPr/>
        </p:nvSpPr>
        <p:spPr>
          <a:xfrm rot="16200000">
            <a:off x="2379633" y="1783114"/>
            <a:ext cx="1741736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KG Rise UP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s-ES" sz="14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KG Rise UP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¿Quiénes son tu familia?</a:t>
            </a:r>
            <a:endParaRPr lang="es-MX" sz="1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  <a:latin typeface="KG Rise UP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46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2" y="7417"/>
            <a:ext cx="7858891" cy="878054"/>
          </a:xfrm>
          <a:prstGeom prst="rect">
            <a:avLst/>
          </a:prstGeom>
        </p:spPr>
      </p:pic>
      <p:sp>
        <p:nvSpPr>
          <p:cNvPr id="15" name="Cuadro de texto 5"/>
          <p:cNvSpPr txBox="1"/>
          <p:nvPr/>
        </p:nvSpPr>
        <p:spPr>
          <a:xfrm>
            <a:off x="291305" y="831389"/>
            <a:ext cx="7276278" cy="94043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4400" b="1" dirty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s-ES" sz="4400" b="1" dirty="0" smtClean="0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.- ¿Cuál es tu color favorito?</a:t>
            </a:r>
            <a:endParaRPr lang="es-MX" sz="1050" dirty="0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tx1"/>
              </a:solidFill>
              <a:effectLst/>
              <a:latin typeface="KG Second Chances Sketch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0228" y="2303408"/>
            <a:ext cx="7276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latin typeface="adhie" panose="02000603000000000000" pitchFamily="2" charset="0"/>
                <a:ea typeface="Crayon Libre" panose="02000600000000000000" pitchFamily="2" charset="0"/>
              </a:rPr>
              <a:t>Colorea el crayón de tu color favorito.</a:t>
            </a:r>
            <a:endParaRPr lang="es-MX" sz="1600" dirty="0">
              <a:latin typeface="adhie" panose="02000603000000000000" pitchFamily="2" charset="0"/>
              <a:ea typeface="Crayon Libre" panose="02000600000000000000" pitchFamily="2" charset="0"/>
            </a:endParaRPr>
          </a:p>
        </p:txBody>
      </p:sp>
      <p:pic>
        <p:nvPicPr>
          <p:cNvPr id="11266" name="Picture 2" descr="https://i.pinimg.com/564x/e6/29/68/e62968b13e75e1bdb9c74200a8a7204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07808" flipV="1">
            <a:off x="2697839" y="2603457"/>
            <a:ext cx="3092738" cy="7073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9042945"/>
            <a:ext cx="7858891" cy="87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200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491</Words>
  <Application>Microsoft Office PowerPoint</Application>
  <PresentationFormat>Personalizado</PresentationFormat>
  <Paragraphs>61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0" baseType="lpstr">
      <vt:lpstr>adhie</vt:lpstr>
      <vt:lpstr>Arial</vt:lpstr>
      <vt:lpstr>Calibri</vt:lpstr>
      <vt:lpstr>Calibri Light</vt:lpstr>
      <vt:lpstr>Crayon Libre</vt:lpstr>
      <vt:lpstr>KG Primary Dots Lined</vt:lpstr>
      <vt:lpstr>KG Red Hands</vt:lpstr>
      <vt:lpstr>KG Rise UP</vt:lpstr>
      <vt:lpstr>KG Second Chances Sketch</vt:lpstr>
      <vt:lpstr>Somelove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13</cp:revision>
  <dcterms:created xsi:type="dcterms:W3CDTF">2023-11-19T04:16:23Z</dcterms:created>
  <dcterms:modified xsi:type="dcterms:W3CDTF">2023-11-20T16:42:42Z</dcterms:modified>
</cp:coreProperties>
</file>